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4" r:id="rId9"/>
    <p:sldId id="266" r:id="rId10"/>
    <p:sldId id="267" r:id="rId11"/>
  </p:sldIdLst>
  <p:sldSz cx="12192000" cy="6858000"/>
  <p:notesSz cx="6858000" cy="9144000"/>
  <p:embeddedFontLst>
    <p:embeddedFont>
      <p:font typeface="Lucida Handwriting" panose="03010101010101010101" pitchFamily="66" charset="0"/>
      <p:regular r:id="rId12"/>
    </p:embeddedFont>
    <p:embeddedFont>
      <p:font typeface="Yu Mincho" panose="02020400000000000000" pitchFamily="18" charset="-128"/>
      <p:regular r:id="rId13"/>
    </p:embeddedFont>
    <p:embeddedFont>
      <p:font typeface="배달의민족 주아" panose="02020603020101020101" pitchFamily="18" charset="-127"/>
      <p:regular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배달의민족 한나는 열한살" panose="020B0600000101010101" pitchFamily="50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42"/>
    <a:srgbClr val="FFAA2D"/>
    <a:srgbClr val="FF9900"/>
    <a:srgbClr val="FFBF61"/>
    <a:srgbClr val="E7E7E7"/>
    <a:srgbClr val="FF9027"/>
    <a:srgbClr val="FFC018"/>
    <a:srgbClr val="CC9913"/>
    <a:srgbClr val="7F5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A3422C-AF25-403B-9FAC-8B7FFD6D4161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9B61E062-0B76-430E-AA5A-3912E549231D}">
      <dgm:prSet phldrT="[텍스트]"/>
      <dgm:spPr>
        <a:solidFill>
          <a:srgbClr val="FF9027"/>
        </a:solidFill>
        <a:ln>
          <a:solidFill>
            <a:srgbClr val="FF9027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북 진동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DAB192D2-EC4C-448C-A292-014C06E56CD7}" type="parTrans" cxnId="{A2F7EBD7-C663-4F09-BCC6-BDFD1AC20C5D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D862EE92-6879-4C26-B7B4-6E2DBF118490}" type="sibTrans" cxnId="{A2F7EBD7-C663-4F09-BCC6-BDFD1AC20C5D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92225094-3274-4E86-8067-0546EDCBF28A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r>
            <a: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Collision Trigger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2F37C3D-5B78-409A-8648-3829B579D64E}" type="parTrans" cxnId="{39B23F97-E5C4-45DC-BCCA-40DEBD088109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44A04289-1CBF-49C0-8FAB-0C96796AA2CF}" type="sibTrans" cxnId="{39B23F97-E5C4-45DC-BCCA-40DEBD088109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7B0BD91F-406F-4703-B34B-F69281C6992D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r>
            <a: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애니메이션 재생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1031081C-6A91-41D2-85C7-516CB5CA52C7}" type="parTrans" cxnId="{8C713B3D-05B9-43F0-AE14-113F57680277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40615A68-D20D-4EEB-B376-71B4CCE02852}" type="sibTrans" cxnId="{8C713B3D-05B9-43F0-AE14-113F57680277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AC806419-B432-4C10-AFDD-2050BA1A41F1}">
      <dgm:prSet phldrT="[텍스트]"/>
      <dgm:spPr>
        <a:solidFill>
          <a:srgbClr val="FF9027"/>
        </a:solidFill>
        <a:ln>
          <a:solidFill>
            <a:srgbClr val="FF9027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심벌 진동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1DF61C3D-5597-457E-A634-CAE7E36DF57A}" type="parTrans" cxnId="{30560363-6D14-4FD0-9D17-EE2EC078CBDE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E240C2B3-F506-4E81-A659-64E7628BAD1E}" type="sibTrans" cxnId="{30560363-6D14-4FD0-9D17-EE2EC078CBDE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2B0133F-13DE-476D-A2B8-B28294BC1D8E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r>
            <a: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Rigid Body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F4B67DE8-13DF-4656-A526-581BE309CEEC}" type="parTrans" cxnId="{333AECE0-F357-4329-BD0E-E3A7C1147B58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97E6B62-B40D-49F5-983B-ED2D18EA0D5E}" type="sibTrans" cxnId="{333AECE0-F357-4329-BD0E-E3A7C1147B58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10647449-7049-4F72-8FB1-57A8F3A6DA15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r>
            <a: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물리엔진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12DBDF60-6E1E-483D-9B48-AF518045FC4A}" type="parTrans" cxnId="{B452285D-BF4C-40F4-990C-EE69DCC89880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E8C6E81F-4926-485E-8E7A-AB22A26A412F}" type="sibTrans" cxnId="{B452285D-BF4C-40F4-990C-EE69DCC89880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99D0E57D-6782-4825-9CE9-757524F6D5F5}">
      <dgm:prSet phldrT="[텍스트]"/>
      <dgm:spPr>
        <a:solidFill>
          <a:srgbClr val="FF9027"/>
        </a:solidFill>
        <a:ln>
          <a:solidFill>
            <a:srgbClr val="FF9027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컨트롤러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4335572-9A4B-4A59-8683-1541A350E9C9}" type="parTrans" cxnId="{BB4132C0-013B-4240-9071-521F0F9D7E56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F0B368D-BAF8-4E63-99B3-3828D37CD8C6}" type="sibTrans" cxnId="{BB4132C0-013B-4240-9071-521F0F9D7E56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00541215-8256-476E-8287-FA87FED7F9F8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r>
            <a: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트리거 버튼 </a:t>
          </a:r>
          <a:r>
            <a: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up/down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D8633266-EE54-4A57-AF24-348C5673A830}" type="parTrans" cxnId="{A2E2CF4D-E0E6-49C9-84C4-31054AE79959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5CEF982D-7A43-4AE2-8D4F-F6321700A393}" type="sibTrans" cxnId="{A2E2CF4D-E0E6-49C9-84C4-31054AE79959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5A5F19D9-62FC-4D65-80F0-C3C35E125279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r>
            <a: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Hi-hat open/close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80CB2275-D49A-41C3-BE5D-144F88F3F6D5}" type="parTrans" cxnId="{468652B3-8DE0-451B-B7A0-72498312CE10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AFC592AE-5F9A-4D47-888C-167042B602F5}" type="sibTrans" cxnId="{468652B3-8DE0-451B-B7A0-72498312CE10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2F30D4D8-3EF5-4276-8C69-AF6A52CFF4F8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FA37F72C-3AF7-4A2D-89DA-7F31BEF9D2E8}" type="parTrans" cxnId="{F7700257-70BA-4238-8D9F-EF478D004B42}">
      <dgm:prSet/>
      <dgm:spPr/>
      <dgm:t>
        <a:bodyPr/>
        <a:lstStyle/>
        <a:p>
          <a:pPr latinLnBrk="1"/>
          <a:endParaRPr lang="ko-KR" altLang="en-US"/>
        </a:p>
      </dgm:t>
    </dgm:pt>
    <dgm:pt modelId="{4A85E3B9-9CAB-4670-97A1-BA376EB4E1CE}" type="sibTrans" cxnId="{F7700257-70BA-4238-8D9F-EF478D004B42}">
      <dgm:prSet/>
      <dgm:spPr/>
      <dgm:t>
        <a:bodyPr/>
        <a:lstStyle/>
        <a:p>
          <a:pPr latinLnBrk="1"/>
          <a:endParaRPr lang="ko-KR" altLang="en-US"/>
        </a:p>
      </dgm:t>
    </dgm:pt>
    <dgm:pt modelId="{CB8DC3DB-DDA0-4FDB-961A-F7150BDF76E8}" type="pres">
      <dgm:prSet presAssocID="{F6A3422C-AF25-403B-9FAC-8B7FFD6D416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F3EFA3-F46C-4FA8-8EF7-48B2E22260AE}" type="pres">
      <dgm:prSet presAssocID="{9B61E062-0B76-430E-AA5A-3912E549231D}" presName="composite" presStyleCnt="0"/>
      <dgm:spPr/>
    </dgm:pt>
    <dgm:pt modelId="{2D071939-565D-4BA3-A5D5-87A56B3BF144}" type="pres">
      <dgm:prSet presAssocID="{9B61E062-0B76-430E-AA5A-3912E549231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74E1DD-FC0A-47BB-BA86-4E41154EE9BA}" type="pres">
      <dgm:prSet presAssocID="{9B61E062-0B76-430E-AA5A-3912E549231D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9ADD64-FF2A-415A-BC5E-0450AD58143D}" type="pres">
      <dgm:prSet presAssocID="{D862EE92-6879-4C26-B7B4-6E2DBF118490}" presName="space" presStyleCnt="0"/>
      <dgm:spPr/>
    </dgm:pt>
    <dgm:pt modelId="{0B953EEF-131C-425B-90F0-F2C765F3D93D}" type="pres">
      <dgm:prSet presAssocID="{AC806419-B432-4C10-AFDD-2050BA1A41F1}" presName="composite" presStyleCnt="0"/>
      <dgm:spPr/>
    </dgm:pt>
    <dgm:pt modelId="{DCF0C019-DCB1-45BE-9B99-5F26BB05C65A}" type="pres">
      <dgm:prSet presAssocID="{AC806419-B432-4C10-AFDD-2050BA1A41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7BCCBB-E7DA-42CC-8091-C2228CFB4329}" type="pres">
      <dgm:prSet presAssocID="{AC806419-B432-4C10-AFDD-2050BA1A41F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22E88D-5A0C-40B2-9B9F-B9B9E9FD7447}" type="pres">
      <dgm:prSet presAssocID="{E240C2B3-F506-4E81-A659-64E7628BAD1E}" presName="space" presStyleCnt="0"/>
      <dgm:spPr/>
    </dgm:pt>
    <dgm:pt modelId="{A17006E5-2470-416F-8F4F-E2C6BCCFC255}" type="pres">
      <dgm:prSet presAssocID="{99D0E57D-6782-4825-9CE9-757524F6D5F5}" presName="composite" presStyleCnt="0"/>
      <dgm:spPr/>
    </dgm:pt>
    <dgm:pt modelId="{AC8B0776-0B4E-4D1E-9F08-F85E4BC8D283}" type="pres">
      <dgm:prSet presAssocID="{99D0E57D-6782-4825-9CE9-757524F6D5F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A1509D-A79C-47C8-8961-EA9F87DF4406}" type="pres">
      <dgm:prSet presAssocID="{99D0E57D-6782-4825-9CE9-757524F6D5F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B198E3-CAEF-4D3B-955D-04ED8AF09EDB}" type="presOf" srcId="{9B61E062-0B76-430E-AA5A-3912E549231D}" destId="{2D071939-565D-4BA3-A5D5-87A56B3BF144}" srcOrd="0" destOrd="0" presId="urn:microsoft.com/office/officeart/2005/8/layout/hList1"/>
    <dgm:cxn modelId="{C86F28F9-CA5A-4A12-85CA-CAAC17AA6BA3}" type="presOf" srcId="{F6A3422C-AF25-403B-9FAC-8B7FFD6D4161}" destId="{CB8DC3DB-DDA0-4FDB-961A-F7150BDF76E8}" srcOrd="0" destOrd="0" presId="urn:microsoft.com/office/officeart/2005/8/layout/hList1"/>
    <dgm:cxn modelId="{A2E2CF4D-E0E6-49C9-84C4-31054AE79959}" srcId="{99D0E57D-6782-4825-9CE9-757524F6D5F5}" destId="{00541215-8256-476E-8287-FA87FED7F9F8}" srcOrd="0" destOrd="0" parTransId="{D8633266-EE54-4A57-AF24-348C5673A830}" sibTransId="{5CEF982D-7A43-4AE2-8D4F-F6321700A393}"/>
    <dgm:cxn modelId="{A3EF1689-0E10-4ECB-9D14-467AF855D784}" type="presOf" srcId="{99D0E57D-6782-4825-9CE9-757524F6D5F5}" destId="{AC8B0776-0B4E-4D1E-9F08-F85E4BC8D283}" srcOrd="0" destOrd="0" presId="urn:microsoft.com/office/officeart/2005/8/layout/hList1"/>
    <dgm:cxn modelId="{333AECE0-F357-4329-BD0E-E3A7C1147B58}" srcId="{AC806419-B432-4C10-AFDD-2050BA1A41F1}" destId="{32B0133F-13DE-476D-A2B8-B28294BC1D8E}" srcOrd="0" destOrd="0" parTransId="{F4B67DE8-13DF-4656-A526-581BE309CEEC}" sibTransId="{397E6B62-B40D-49F5-983B-ED2D18EA0D5E}"/>
    <dgm:cxn modelId="{8C713B3D-05B9-43F0-AE14-113F57680277}" srcId="{9B61E062-0B76-430E-AA5A-3912E549231D}" destId="{7B0BD91F-406F-4703-B34B-F69281C6992D}" srcOrd="1" destOrd="0" parTransId="{1031081C-6A91-41D2-85C7-516CB5CA52C7}" sibTransId="{40615A68-D20D-4EEB-B376-71B4CCE02852}"/>
    <dgm:cxn modelId="{335A1994-FE7E-48DE-AB6F-CAC6A211E0ED}" type="presOf" srcId="{32B0133F-13DE-476D-A2B8-B28294BC1D8E}" destId="{137BCCBB-E7DA-42CC-8091-C2228CFB4329}" srcOrd="0" destOrd="0" presId="urn:microsoft.com/office/officeart/2005/8/layout/hList1"/>
    <dgm:cxn modelId="{30560363-6D14-4FD0-9D17-EE2EC078CBDE}" srcId="{F6A3422C-AF25-403B-9FAC-8B7FFD6D4161}" destId="{AC806419-B432-4C10-AFDD-2050BA1A41F1}" srcOrd="1" destOrd="0" parTransId="{1DF61C3D-5597-457E-A634-CAE7E36DF57A}" sibTransId="{E240C2B3-F506-4E81-A659-64E7628BAD1E}"/>
    <dgm:cxn modelId="{18A04604-BC78-42D4-8806-39D63802CDCD}" type="presOf" srcId="{2F30D4D8-3EF5-4276-8C69-AF6A52CFF4F8}" destId="{137BCCBB-E7DA-42CC-8091-C2228CFB4329}" srcOrd="0" destOrd="1" presId="urn:microsoft.com/office/officeart/2005/8/layout/hList1"/>
    <dgm:cxn modelId="{68D011DA-569D-471F-93FD-041394B9B2E2}" type="presOf" srcId="{5A5F19D9-62FC-4D65-80F0-C3C35E125279}" destId="{10A1509D-A79C-47C8-8961-EA9F87DF4406}" srcOrd="0" destOrd="1" presId="urn:microsoft.com/office/officeart/2005/8/layout/hList1"/>
    <dgm:cxn modelId="{BB4132C0-013B-4240-9071-521F0F9D7E56}" srcId="{F6A3422C-AF25-403B-9FAC-8B7FFD6D4161}" destId="{99D0E57D-6782-4825-9CE9-757524F6D5F5}" srcOrd="2" destOrd="0" parTransId="{34335572-9A4B-4A59-8683-1541A350E9C9}" sibTransId="{CF0B368D-BAF8-4E63-99B3-3828D37CD8C6}"/>
    <dgm:cxn modelId="{F7700257-70BA-4238-8D9F-EF478D004B42}" srcId="{AC806419-B432-4C10-AFDD-2050BA1A41F1}" destId="{2F30D4D8-3EF5-4276-8C69-AF6A52CFF4F8}" srcOrd="1" destOrd="0" parTransId="{FA37F72C-3AF7-4A2D-89DA-7F31BEF9D2E8}" sibTransId="{4A85E3B9-9CAB-4670-97A1-BA376EB4E1CE}"/>
    <dgm:cxn modelId="{B452285D-BF4C-40F4-990C-EE69DCC89880}" srcId="{AC806419-B432-4C10-AFDD-2050BA1A41F1}" destId="{10647449-7049-4F72-8FB1-57A8F3A6DA15}" srcOrd="2" destOrd="0" parTransId="{12DBDF60-6E1E-483D-9B48-AF518045FC4A}" sibTransId="{E8C6E81F-4926-485E-8E7A-AB22A26A412F}"/>
    <dgm:cxn modelId="{39B23F97-E5C4-45DC-BCCA-40DEBD088109}" srcId="{9B61E062-0B76-430E-AA5A-3912E549231D}" destId="{92225094-3274-4E86-8067-0546EDCBF28A}" srcOrd="0" destOrd="0" parTransId="{C2F37C3D-5B78-409A-8648-3829B579D64E}" sibTransId="{44A04289-1CBF-49C0-8FAB-0C96796AA2CF}"/>
    <dgm:cxn modelId="{25114D94-B750-4034-BC09-42072FAB9464}" type="presOf" srcId="{AC806419-B432-4C10-AFDD-2050BA1A41F1}" destId="{DCF0C019-DCB1-45BE-9B99-5F26BB05C65A}" srcOrd="0" destOrd="0" presId="urn:microsoft.com/office/officeart/2005/8/layout/hList1"/>
    <dgm:cxn modelId="{5855048E-D88A-41E5-BF46-5A676F4C179E}" type="presOf" srcId="{00541215-8256-476E-8287-FA87FED7F9F8}" destId="{10A1509D-A79C-47C8-8961-EA9F87DF4406}" srcOrd="0" destOrd="0" presId="urn:microsoft.com/office/officeart/2005/8/layout/hList1"/>
    <dgm:cxn modelId="{FD738F1F-71BD-4428-830A-D29383385688}" type="presOf" srcId="{7B0BD91F-406F-4703-B34B-F69281C6992D}" destId="{9674E1DD-FC0A-47BB-BA86-4E41154EE9BA}" srcOrd="0" destOrd="1" presId="urn:microsoft.com/office/officeart/2005/8/layout/hList1"/>
    <dgm:cxn modelId="{468652B3-8DE0-451B-B7A0-72498312CE10}" srcId="{99D0E57D-6782-4825-9CE9-757524F6D5F5}" destId="{5A5F19D9-62FC-4D65-80F0-C3C35E125279}" srcOrd="1" destOrd="0" parTransId="{80CB2275-D49A-41C3-BE5D-144F88F3F6D5}" sibTransId="{AFC592AE-5F9A-4D47-888C-167042B602F5}"/>
    <dgm:cxn modelId="{99D4FBBA-C304-4739-882C-E02678F89DB8}" type="presOf" srcId="{92225094-3274-4E86-8067-0546EDCBF28A}" destId="{9674E1DD-FC0A-47BB-BA86-4E41154EE9BA}" srcOrd="0" destOrd="0" presId="urn:microsoft.com/office/officeart/2005/8/layout/hList1"/>
    <dgm:cxn modelId="{A2F7EBD7-C663-4F09-BCC6-BDFD1AC20C5D}" srcId="{F6A3422C-AF25-403B-9FAC-8B7FFD6D4161}" destId="{9B61E062-0B76-430E-AA5A-3912E549231D}" srcOrd="0" destOrd="0" parTransId="{DAB192D2-EC4C-448C-A292-014C06E56CD7}" sibTransId="{D862EE92-6879-4C26-B7B4-6E2DBF118490}"/>
    <dgm:cxn modelId="{B72CF793-AA58-4779-969E-2F6DE105E530}" type="presOf" srcId="{10647449-7049-4F72-8FB1-57A8F3A6DA15}" destId="{137BCCBB-E7DA-42CC-8091-C2228CFB4329}" srcOrd="0" destOrd="2" presId="urn:microsoft.com/office/officeart/2005/8/layout/hList1"/>
    <dgm:cxn modelId="{EC8C2FDD-4C2F-4998-A41A-7AF2CD92C926}" type="presParOf" srcId="{CB8DC3DB-DDA0-4FDB-961A-F7150BDF76E8}" destId="{9DF3EFA3-F46C-4FA8-8EF7-48B2E22260AE}" srcOrd="0" destOrd="0" presId="urn:microsoft.com/office/officeart/2005/8/layout/hList1"/>
    <dgm:cxn modelId="{A7B5964A-FAD1-4E1A-9F86-490843554A20}" type="presParOf" srcId="{9DF3EFA3-F46C-4FA8-8EF7-48B2E22260AE}" destId="{2D071939-565D-4BA3-A5D5-87A56B3BF144}" srcOrd="0" destOrd="0" presId="urn:microsoft.com/office/officeart/2005/8/layout/hList1"/>
    <dgm:cxn modelId="{CFBA362F-0171-418E-9CCC-21FE4219FD8F}" type="presParOf" srcId="{9DF3EFA3-F46C-4FA8-8EF7-48B2E22260AE}" destId="{9674E1DD-FC0A-47BB-BA86-4E41154EE9BA}" srcOrd="1" destOrd="0" presId="urn:microsoft.com/office/officeart/2005/8/layout/hList1"/>
    <dgm:cxn modelId="{1D2F48AF-20DE-4790-A1D9-E36FED4CFCC2}" type="presParOf" srcId="{CB8DC3DB-DDA0-4FDB-961A-F7150BDF76E8}" destId="{589ADD64-FF2A-415A-BC5E-0450AD58143D}" srcOrd="1" destOrd="0" presId="urn:microsoft.com/office/officeart/2005/8/layout/hList1"/>
    <dgm:cxn modelId="{06AE92AD-1873-4953-AA13-D31582F90329}" type="presParOf" srcId="{CB8DC3DB-DDA0-4FDB-961A-F7150BDF76E8}" destId="{0B953EEF-131C-425B-90F0-F2C765F3D93D}" srcOrd="2" destOrd="0" presId="urn:microsoft.com/office/officeart/2005/8/layout/hList1"/>
    <dgm:cxn modelId="{16AE2333-6A72-4CD4-9CDF-E2E0577804A8}" type="presParOf" srcId="{0B953EEF-131C-425B-90F0-F2C765F3D93D}" destId="{DCF0C019-DCB1-45BE-9B99-5F26BB05C65A}" srcOrd="0" destOrd="0" presId="urn:microsoft.com/office/officeart/2005/8/layout/hList1"/>
    <dgm:cxn modelId="{6C25A433-9110-4526-92D6-3A02E99A1B94}" type="presParOf" srcId="{0B953EEF-131C-425B-90F0-F2C765F3D93D}" destId="{137BCCBB-E7DA-42CC-8091-C2228CFB4329}" srcOrd="1" destOrd="0" presId="urn:microsoft.com/office/officeart/2005/8/layout/hList1"/>
    <dgm:cxn modelId="{45493650-2A91-4312-AA7D-3F12EDD28621}" type="presParOf" srcId="{CB8DC3DB-DDA0-4FDB-961A-F7150BDF76E8}" destId="{6622E88D-5A0C-40B2-9B9F-B9B9E9FD7447}" srcOrd="3" destOrd="0" presId="urn:microsoft.com/office/officeart/2005/8/layout/hList1"/>
    <dgm:cxn modelId="{FD9F2C8E-E155-4ADD-9A47-EEE2CB9A3C90}" type="presParOf" srcId="{CB8DC3DB-DDA0-4FDB-961A-F7150BDF76E8}" destId="{A17006E5-2470-416F-8F4F-E2C6BCCFC255}" srcOrd="4" destOrd="0" presId="urn:microsoft.com/office/officeart/2005/8/layout/hList1"/>
    <dgm:cxn modelId="{87C667D4-F034-48ED-B0E7-18F14D408154}" type="presParOf" srcId="{A17006E5-2470-416F-8F4F-E2C6BCCFC255}" destId="{AC8B0776-0B4E-4D1E-9F08-F85E4BC8D283}" srcOrd="0" destOrd="0" presId="urn:microsoft.com/office/officeart/2005/8/layout/hList1"/>
    <dgm:cxn modelId="{6556ABEE-BAA1-4C7D-A6FE-1181E2745849}" type="presParOf" srcId="{A17006E5-2470-416F-8F4F-E2C6BCCFC255}" destId="{10A1509D-A79C-47C8-8961-EA9F87DF44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71939-565D-4BA3-A5D5-87A56B3BF144}">
      <dsp:nvSpPr>
        <dsp:cNvPr id="0" name=""/>
        <dsp:cNvSpPr/>
      </dsp:nvSpPr>
      <dsp:spPr>
        <a:xfrm>
          <a:off x="2540" y="1021496"/>
          <a:ext cx="2476500" cy="864000"/>
        </a:xfrm>
        <a:prstGeom prst="rect">
          <a:avLst/>
        </a:prstGeom>
        <a:solidFill>
          <a:srgbClr val="FF9027"/>
        </a:solidFill>
        <a:ln w="12700" cap="flat" cmpd="sng" algn="ctr">
          <a:solidFill>
            <a:srgbClr val="FF90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북 진동</a:t>
          </a: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2540" y="1021496"/>
        <a:ext cx="2476500" cy="864000"/>
      </dsp:txXfrm>
    </dsp:sp>
    <dsp:sp modelId="{9674E1DD-FC0A-47BB-BA86-4E41154EE9BA}">
      <dsp:nvSpPr>
        <dsp:cNvPr id="0" name=""/>
        <dsp:cNvSpPr/>
      </dsp:nvSpPr>
      <dsp:spPr>
        <a:xfrm>
          <a:off x="2540" y="1885496"/>
          <a:ext cx="2476500" cy="2511675"/>
        </a:xfrm>
        <a:prstGeom prst="rect">
          <a:avLst/>
        </a:prstGeom>
        <a:solidFill>
          <a:srgbClr val="FFC018">
            <a:alpha val="70000"/>
          </a:srgb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Collision Trigger</a:t>
          </a: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애니메이션 재생</a:t>
          </a: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2540" y="1885496"/>
        <a:ext cx="2476500" cy="2511675"/>
      </dsp:txXfrm>
    </dsp:sp>
    <dsp:sp modelId="{DCF0C019-DCB1-45BE-9B99-5F26BB05C65A}">
      <dsp:nvSpPr>
        <dsp:cNvPr id="0" name=""/>
        <dsp:cNvSpPr/>
      </dsp:nvSpPr>
      <dsp:spPr>
        <a:xfrm>
          <a:off x="2825750" y="1021496"/>
          <a:ext cx="2476500" cy="864000"/>
        </a:xfrm>
        <a:prstGeom prst="rect">
          <a:avLst/>
        </a:prstGeom>
        <a:solidFill>
          <a:srgbClr val="FF9027"/>
        </a:solidFill>
        <a:ln w="12700" cap="flat" cmpd="sng" algn="ctr">
          <a:solidFill>
            <a:srgbClr val="FF90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심벌 진동</a:t>
          </a: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2825750" y="1021496"/>
        <a:ext cx="2476500" cy="864000"/>
      </dsp:txXfrm>
    </dsp:sp>
    <dsp:sp modelId="{137BCCBB-E7DA-42CC-8091-C2228CFB4329}">
      <dsp:nvSpPr>
        <dsp:cNvPr id="0" name=""/>
        <dsp:cNvSpPr/>
      </dsp:nvSpPr>
      <dsp:spPr>
        <a:xfrm>
          <a:off x="2825750" y="1885496"/>
          <a:ext cx="2476500" cy="2511675"/>
        </a:xfrm>
        <a:prstGeom prst="rect">
          <a:avLst/>
        </a:prstGeom>
        <a:solidFill>
          <a:srgbClr val="FFC018">
            <a:alpha val="70000"/>
          </a:srgb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Rigid Body</a:t>
          </a: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물리엔진</a:t>
          </a: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2825750" y="1885496"/>
        <a:ext cx="2476500" cy="2511675"/>
      </dsp:txXfrm>
    </dsp:sp>
    <dsp:sp modelId="{AC8B0776-0B4E-4D1E-9F08-F85E4BC8D283}">
      <dsp:nvSpPr>
        <dsp:cNvPr id="0" name=""/>
        <dsp:cNvSpPr/>
      </dsp:nvSpPr>
      <dsp:spPr>
        <a:xfrm>
          <a:off x="5648960" y="1021496"/>
          <a:ext cx="2476500" cy="864000"/>
        </a:xfrm>
        <a:prstGeom prst="rect">
          <a:avLst/>
        </a:prstGeom>
        <a:solidFill>
          <a:srgbClr val="FF9027"/>
        </a:solidFill>
        <a:ln w="12700" cap="flat" cmpd="sng" algn="ctr">
          <a:solidFill>
            <a:srgbClr val="FF90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컨트롤러</a:t>
          </a: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5648960" y="1021496"/>
        <a:ext cx="2476500" cy="864000"/>
      </dsp:txXfrm>
    </dsp:sp>
    <dsp:sp modelId="{10A1509D-A79C-47C8-8961-EA9F87DF4406}">
      <dsp:nvSpPr>
        <dsp:cNvPr id="0" name=""/>
        <dsp:cNvSpPr/>
      </dsp:nvSpPr>
      <dsp:spPr>
        <a:xfrm>
          <a:off x="5648960" y="1885496"/>
          <a:ext cx="2476500" cy="2511675"/>
        </a:xfrm>
        <a:prstGeom prst="rect">
          <a:avLst/>
        </a:prstGeom>
        <a:solidFill>
          <a:srgbClr val="FFC018">
            <a:alpha val="70000"/>
          </a:srgb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트리거 버튼 </a:t>
          </a:r>
          <a:r>
            <a:rPr lang="en-US" altLang="ko-KR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up/down</a:t>
          </a: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0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Hi-hat open/close</a:t>
          </a:r>
          <a:endParaRPr lang="ko-KR" altLang="en-US" sz="30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5648960" y="1885496"/>
        <a:ext cx="2476500" cy="251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3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4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71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6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2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1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0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15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3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26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3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94490" y="2411762"/>
            <a:ext cx="40030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Yu Mincho" panose="02020400000000000000" pitchFamily="18" charset="-128"/>
                <a:cs typeface="Verdana" panose="020B0604030504040204" pitchFamily="34" charset="0"/>
              </a:rPr>
              <a:t>VR DRUM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  <a:latin typeface="Yu Mincho" panose="02020400000000000000" pitchFamily="18" charset="-128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1476" y="3620741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20140931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권원표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Verdana" panose="020B060403050404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20130203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유정민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Verdana" panose="020B060403050404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20140505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Verdana" panose="020B0604030504040204" pitchFamily="34" charset="0"/>
              </a:rPr>
              <a:t>이종건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Verdana" panose="020B060403050404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894309" y="3237259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891290" y="2411762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710558"/>
            <a:ext cx="12192000" cy="343688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3255" y="2321004"/>
            <a:ext cx="42514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Yu Mincho"/>
                <a:ea typeface="배달의민족 주아" panose="02020603020101020101" pitchFamily="18" charset="-127"/>
                <a:cs typeface="Verdana" panose="020B0604030504040204" pitchFamily="34" charset="0"/>
              </a:rPr>
              <a:t>Thank you</a:t>
            </a:r>
            <a:endParaRPr lang="ko-KR" altLang="en-US" sz="6600" dirty="0">
              <a:latin typeface="Yu Mincho"/>
              <a:ea typeface="배달의민족 주아" panose="02020603020101020101" pitchFamily="18" charset="-127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97111" y="3704069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ucida Handwriting" panose="03010101010101010101" pitchFamily="66" charset="0"/>
                <a:cs typeface="Verdana" panose="020B0604030504040204" pitchFamily="34" charset="0"/>
              </a:rPr>
              <a:t>Kwon Won </a:t>
            </a:r>
            <a:r>
              <a:rPr lang="en-US" altLang="ko-KR" sz="1600" dirty="0" err="1" smtClean="0">
                <a:latin typeface="Lucida Handwriting" panose="03010101010101010101" pitchFamily="66" charset="0"/>
                <a:cs typeface="Verdana" panose="020B0604030504040204" pitchFamily="34" charset="0"/>
              </a:rPr>
              <a:t>Pyo</a:t>
            </a:r>
            <a:endParaRPr lang="en-US" altLang="ko-KR" sz="1600" dirty="0" smtClean="0">
              <a:latin typeface="Lucida Handwriting" panose="03010101010101010101" pitchFamily="66" charset="0"/>
              <a:cs typeface="Verdana" panose="020B0604030504040204" pitchFamily="34" charset="0"/>
            </a:endParaRPr>
          </a:p>
          <a:p>
            <a:r>
              <a:rPr lang="en-US" altLang="ko-KR" sz="1600" dirty="0" smtClean="0">
                <a:latin typeface="Lucida Handwriting" panose="03010101010101010101" pitchFamily="66" charset="0"/>
                <a:cs typeface="Verdana" panose="020B0604030504040204" pitchFamily="34" charset="0"/>
              </a:rPr>
              <a:t>Liu </a:t>
            </a:r>
            <a:r>
              <a:rPr lang="en-US" altLang="ko-KR" sz="1600" dirty="0" err="1" smtClean="0">
                <a:latin typeface="Lucida Handwriting" panose="03010101010101010101" pitchFamily="66" charset="0"/>
                <a:cs typeface="Verdana" panose="020B0604030504040204" pitchFamily="34" charset="0"/>
              </a:rPr>
              <a:t>Jeong</a:t>
            </a:r>
            <a:r>
              <a:rPr lang="en-US" altLang="ko-KR" sz="1600" dirty="0" smtClean="0">
                <a:latin typeface="Lucida Handwriting" panose="03010101010101010101" pitchFamily="66" charset="0"/>
                <a:cs typeface="Verdana" panose="020B0604030504040204" pitchFamily="34" charset="0"/>
              </a:rPr>
              <a:t> Min</a:t>
            </a:r>
          </a:p>
          <a:p>
            <a:r>
              <a:rPr lang="en-US" altLang="ko-KR" sz="1600" dirty="0" smtClean="0">
                <a:latin typeface="Lucida Handwriting" panose="03010101010101010101" pitchFamily="66" charset="0"/>
                <a:cs typeface="Verdana" panose="020B0604030504040204" pitchFamily="34" charset="0"/>
              </a:rPr>
              <a:t>Lee Jong Geon</a:t>
            </a:r>
            <a:endParaRPr lang="ko-KR" altLang="en-US" sz="1600" dirty="0">
              <a:latin typeface="Lucida Handwriting" panose="03010101010101010101" pitchFamily="66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1524000"/>
            <a:ext cx="12192000" cy="3810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57999" y="2090172"/>
            <a:ext cx="45247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새롭게 추가된 기능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연주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애니메이션 상세 설명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방학 중 계획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479627" y="2002223"/>
            <a:ext cx="0" cy="2833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34" y="2002223"/>
            <a:ext cx="1902370" cy="19023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5702" y="3529474"/>
            <a:ext cx="4193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</a:t>
            </a:r>
            <a:r>
              <a:rPr lang="ko-KR" altLang="en-US" sz="5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7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육각형 36"/>
          <p:cNvSpPr/>
          <p:nvPr/>
        </p:nvSpPr>
        <p:spPr>
          <a:xfrm>
            <a:off x="3736424" y="176023"/>
            <a:ext cx="3026980" cy="708330"/>
          </a:xfrm>
          <a:prstGeom prst="hexagon">
            <a:avLst/>
          </a:prstGeom>
          <a:noFill/>
          <a:ln w="38100">
            <a:solidFill>
              <a:srgbClr val="CC9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새롭게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추가된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기능</a:t>
            </a:r>
            <a:endParaRPr lang="ko-KR" altLang="en-US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9334" y="23802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지난 중간발표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1" name="오각형 30"/>
          <p:cNvSpPr/>
          <p:nvPr/>
        </p:nvSpPr>
        <p:spPr>
          <a:xfrm flipH="1">
            <a:off x="5407571" y="977461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99334" y="3828156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</a:t>
            </a:r>
            <a:r>
              <a:rPr lang="ko-KR" altLang="en-US" sz="36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최종발표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오각형 31"/>
          <p:cNvSpPr/>
          <p:nvPr/>
        </p:nvSpPr>
        <p:spPr>
          <a:xfrm flipH="1">
            <a:off x="5407571" y="1739297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각형 32"/>
          <p:cNvSpPr/>
          <p:nvPr/>
        </p:nvSpPr>
        <p:spPr>
          <a:xfrm flipH="1">
            <a:off x="5407571" y="2474021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각형 33"/>
          <p:cNvSpPr/>
          <p:nvPr/>
        </p:nvSpPr>
        <p:spPr>
          <a:xfrm flipH="1">
            <a:off x="5407571" y="4599674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각형 34"/>
          <p:cNvSpPr/>
          <p:nvPr/>
        </p:nvSpPr>
        <p:spPr>
          <a:xfrm flipH="1">
            <a:off x="5407571" y="5291229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각형 35"/>
          <p:cNvSpPr/>
          <p:nvPr/>
        </p:nvSpPr>
        <p:spPr>
          <a:xfrm flipH="1">
            <a:off x="5407571" y="6031677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578364" y="4373807"/>
            <a:ext cx="6096000" cy="22898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발을 제외한 모든 북으로 연주 가능</a:t>
            </a:r>
            <a:endParaRPr lang="en-US" altLang="ko-KR" sz="28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타격 속도에 따라 음량 조절</a:t>
            </a:r>
            <a:endParaRPr lang="en-US" altLang="ko-KR" sz="28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물리엔진과</a:t>
            </a:r>
            <a:r>
              <a:rPr lang="ko-KR" altLang="en-US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애니메이션을 이용한 흔들림</a:t>
            </a:r>
            <a:endParaRPr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5578364" y="773990"/>
            <a:ext cx="6096000" cy="22898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연주에서 북 </a:t>
            </a:r>
            <a:r>
              <a:rPr lang="ko-KR" altLang="en-US" sz="28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하나만 연주</a:t>
            </a:r>
            <a:endParaRPr lang="en-US" altLang="ko-KR" sz="28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타격 세기에 따른 음량 </a:t>
            </a:r>
            <a:r>
              <a:rPr lang="ko-KR" altLang="en-US" sz="28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조절 </a:t>
            </a:r>
            <a:r>
              <a:rPr lang="ko-KR" altLang="en-US" sz="2800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미구현</a:t>
            </a:r>
            <a:endParaRPr lang="en-US" altLang="ko-KR" sz="28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lvl="0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타격시</a:t>
            </a:r>
            <a:r>
              <a:rPr lang="ko-KR" altLang="en-US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북과 심벌의 흔들림 </a:t>
            </a:r>
            <a:r>
              <a:rPr lang="ko-KR" altLang="en-US" sz="2800" dirty="0" err="1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미구현</a:t>
            </a:r>
            <a:endParaRPr lang="ko-KR" altLang="en-US" sz="2800" dirty="0"/>
          </a:p>
        </p:txBody>
      </p:sp>
      <p:sp>
        <p:nvSpPr>
          <p:cNvPr id="42" name="육각형 41"/>
          <p:cNvSpPr/>
          <p:nvPr/>
        </p:nvSpPr>
        <p:spPr>
          <a:xfrm>
            <a:off x="3736424" y="3748627"/>
            <a:ext cx="3026980" cy="708330"/>
          </a:xfrm>
          <a:prstGeom prst="hexagon">
            <a:avLst/>
          </a:prstGeom>
          <a:noFill/>
          <a:ln w="38100">
            <a:solidFill>
              <a:srgbClr val="CC9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4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1524000"/>
            <a:ext cx="12192000" cy="3810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2858" y="2875002"/>
            <a:ext cx="10066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데모연주</a:t>
            </a:r>
            <a:endParaRPr lang="ko-KR" altLang="en-US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3910" y="3851194"/>
            <a:ext cx="348417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연주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이지연 학우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9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감상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</a:t>
            </a:r>
            <a:endParaRPr lang="ko-KR" altLang="en-US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오각형 33"/>
          <p:cNvSpPr/>
          <p:nvPr/>
        </p:nvSpPr>
        <p:spPr>
          <a:xfrm flipH="1">
            <a:off x="4493169" y="1376910"/>
            <a:ext cx="7062954" cy="839707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북과 심벌에서 소리가 나는가</a:t>
            </a:r>
            <a:r>
              <a:rPr lang="en-US" altLang="ko-KR" sz="28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오각형 16"/>
          <p:cNvSpPr/>
          <p:nvPr/>
        </p:nvSpPr>
        <p:spPr>
          <a:xfrm flipH="1">
            <a:off x="4493169" y="3009146"/>
            <a:ext cx="7062954" cy="839707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자연스러운 음량 조절이 가능한가</a:t>
            </a:r>
            <a:r>
              <a:rPr lang="en-US" altLang="ko-KR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오각형 17"/>
          <p:cNvSpPr/>
          <p:nvPr/>
        </p:nvSpPr>
        <p:spPr>
          <a:xfrm flipH="1">
            <a:off x="4493169" y="4641382"/>
            <a:ext cx="7062954" cy="839707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물체를 타격하면 흔들리는가</a:t>
            </a:r>
            <a:r>
              <a:rPr lang="en-US" altLang="ko-KR" sz="28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설계1_최종발표_데모연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애니메이션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상세설명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803318818"/>
              </p:ext>
            </p:extLst>
          </p:nvPr>
        </p:nvGraphicFramePr>
        <p:xfrm>
          <a:off x="3687378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84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설계1_최종발표_기능설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4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방학중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계획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01453"/>
              </p:ext>
            </p:extLst>
          </p:nvPr>
        </p:nvGraphicFramePr>
        <p:xfrm>
          <a:off x="3533224" y="1714434"/>
          <a:ext cx="8436309" cy="342913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476941">
                  <a:extLst>
                    <a:ext uri="{9D8B030D-6E8A-4147-A177-3AD203B41FA5}">
                      <a16:colId xmlns:a16="http://schemas.microsoft.com/office/drawing/2014/main" val="1352293748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2105313862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1887126359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2276726567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1191992658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2678873102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642673184"/>
                    </a:ext>
                  </a:extLst>
                </a:gridCol>
              </a:tblGrid>
              <a:tr h="5715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~12/23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~1/13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~1/27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~2/17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~3/17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~4/14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927230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아두이노</a:t>
                      </a:r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페달 제작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820112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VR</a:t>
                      </a:r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페달 적용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FFB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FFB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376503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메트로놈 기능</a:t>
                      </a:r>
                      <a:endParaRPr lang="en-US" altLang="ko-KR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96697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MIDI</a:t>
                      </a:r>
                      <a:r>
                        <a:rPr lang="en-US" altLang="ko-KR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Recording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FFAA2D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FFAA2D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102677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BGM </a:t>
                      </a:r>
                      <a:r>
                        <a:rPr lang="ko-KR" altLang="en-US" baseline="0" dirty="0" smtClean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설정 기능</a:t>
                      </a:r>
                      <a:endParaRPr lang="ko-KR" altLang="en-US" dirty="0" smtClean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76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0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154</Words>
  <Application>Microsoft Office PowerPoint</Application>
  <PresentationFormat>와이드스크린</PresentationFormat>
  <Paragraphs>58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Lucida Handwriting</vt:lpstr>
      <vt:lpstr>Yu Mincho</vt:lpstr>
      <vt:lpstr>Arial</vt:lpstr>
      <vt:lpstr>배달의민족 주아</vt:lpstr>
      <vt:lpstr>Wingdings</vt:lpstr>
      <vt:lpstr>Verdana</vt:lpstr>
      <vt:lpstr>맑은 고딕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Wonpyo Kwon</dc:creator>
  <cp:lastModifiedBy>Wonpyo Kwon</cp:lastModifiedBy>
  <cp:revision>16</cp:revision>
  <dcterms:created xsi:type="dcterms:W3CDTF">2016-12-10T10:36:28Z</dcterms:created>
  <dcterms:modified xsi:type="dcterms:W3CDTF">2016-12-10T12:47:33Z</dcterms:modified>
</cp:coreProperties>
</file>